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6" r:id="rId2"/>
    <p:sldId id="258" r:id="rId3"/>
    <p:sldId id="259" r:id="rId4"/>
    <p:sldId id="260" r:id="rId5"/>
    <p:sldId id="262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40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7BCEB-9319-412F-8440-E50C92035716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17572-AE2F-4F1F-B850-4BC160CF03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2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17572-AE2F-4F1F-B850-4BC160CF03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FC0F757-3EBB-4A0E-90CD-E6733568DD5C}" type="datetimeFigureOut">
              <a:rPr lang="ru-RU" smtClean="0"/>
              <a:pPr/>
              <a:t>05.12.2018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074F438-C0BB-4585-8ACD-F74EA03E19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505022"/>
            <a:ext cx="7272808" cy="655725"/>
          </a:xfrm>
        </p:spPr>
        <p:txBody>
          <a:bodyPr>
            <a:normAutofit/>
          </a:bodyPr>
          <a:lstStyle/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755576" y="2060848"/>
            <a:ext cx="6877272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Тимофеева</a:t>
            </a:r>
            <a:endParaRPr kumimoji="0" lang="ru-RU" sz="4000" b="1" i="0" u="none" strike="noStrike" kern="1200" cap="none" spc="0" normalizeH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Татьяна Борисовна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817440" y="5085184"/>
            <a:ext cx="5509120" cy="57606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МАОУ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«Гимназия №6», г. Пермь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660FEA-202B-4A3D-B05C-84694B0EB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1736812"/>
            <a:ext cx="2088232" cy="3132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7973906E-71EB-4DB6-BF80-F26E962E0ADF}"/>
              </a:ext>
            </a:extLst>
          </p:cNvPr>
          <p:cNvSpPr txBox="1">
            <a:spLocks/>
          </p:cNvSpPr>
          <p:nvPr/>
        </p:nvSpPr>
        <p:spPr>
          <a:xfrm>
            <a:off x="179512" y="116631"/>
            <a:ext cx="7704856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811"/>
            <a:ext cx="4067943" cy="271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ображение выглядит как стена, человек, внутренний, пол&#10;&#10;Описание создано автоматически">
            <a:extLst>
              <a:ext uri="{FF2B5EF4-FFF2-40B4-BE49-F238E27FC236}">
                <a16:creationId xmlns:a16="http://schemas.microsoft.com/office/drawing/2014/main" xmlns="" id="{1F95035C-20A2-4A77-8BC3-FDB4FBB0D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2062" b="13604"/>
          <a:stretch/>
        </p:blipFill>
        <p:spPr>
          <a:xfrm>
            <a:off x="323528" y="980811"/>
            <a:ext cx="4067943" cy="271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E7C175-9474-4D6A-A75F-0BADC9E4B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22"/>
          <a:stretch/>
        </p:blipFill>
        <p:spPr>
          <a:xfrm>
            <a:off x="467544" y="3771762"/>
            <a:ext cx="7621847" cy="2969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01BD27-12A3-4D4E-B1E0-C4C0CD69AEC1}"/>
              </a:ext>
            </a:extLst>
          </p:cNvPr>
          <p:cNvSpPr txBox="1">
            <a:spLocks/>
          </p:cNvSpPr>
          <p:nvPr/>
        </p:nvSpPr>
        <p:spPr>
          <a:xfrm>
            <a:off x="179512" y="116631"/>
            <a:ext cx="8352928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Изображение выглядит как снег, внешний, небо, человек&#10;&#10;Описание создано автоматически">
            <a:extLst>
              <a:ext uri="{FF2B5EF4-FFF2-40B4-BE49-F238E27FC236}">
                <a16:creationId xmlns:a16="http://schemas.microsoft.com/office/drawing/2014/main" xmlns="" id="{834226F3-2C56-454C-9CFF-306369D0F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2" y="1283797"/>
            <a:ext cx="5040560" cy="3780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Изображение выглядит как дерево, внешний, человек, небо&#10;&#10;Описание создано автоматически">
            <a:extLst>
              <a:ext uri="{FF2B5EF4-FFF2-40B4-BE49-F238E27FC236}">
                <a16:creationId xmlns:a16="http://schemas.microsoft.com/office/drawing/2014/main" xmlns="" id="{32F5EB7D-F2B3-4936-96BB-A9270A8A3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34" y="863590"/>
            <a:ext cx="3587891" cy="269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Изображение выглядит как дерево, внешний, небо, забор&#10;&#10;Описание создано автоматически">
            <a:extLst>
              <a:ext uri="{FF2B5EF4-FFF2-40B4-BE49-F238E27FC236}">
                <a16:creationId xmlns:a16="http://schemas.microsoft.com/office/drawing/2014/main" xmlns="" id="{242992EB-17E6-4245-A125-DD3D0830F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21" y="3870433"/>
            <a:ext cx="3534318" cy="2650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756B1E51-147A-4748-95CE-7ED289F145D7}"/>
              </a:ext>
            </a:extLst>
          </p:cNvPr>
          <p:cNvSpPr txBox="1">
            <a:spLocks/>
          </p:cNvSpPr>
          <p:nvPr/>
        </p:nvSpPr>
        <p:spPr>
          <a:xfrm>
            <a:off x="179512" y="116631"/>
            <a:ext cx="7704856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</p:spTree>
    <p:extLst>
      <p:ext uri="{BB962C8B-B14F-4D97-AF65-F5344CB8AC3E}">
        <p14:creationId xmlns:p14="http://schemas.microsoft.com/office/powerpoint/2010/main" val="242498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пол, человек, внутренний, стена&#10;&#10;Описание создано автоматически">
            <a:extLst>
              <a:ext uri="{FF2B5EF4-FFF2-40B4-BE49-F238E27FC236}">
                <a16:creationId xmlns:a16="http://schemas.microsoft.com/office/drawing/2014/main" xmlns="" id="{081AE417-9CFF-4A31-AC75-CB5E63DE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912" y="2348880"/>
            <a:ext cx="4785718" cy="3190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01BD27-12A3-4D4E-B1E0-C4C0CD69AEC1}"/>
              </a:ext>
            </a:extLst>
          </p:cNvPr>
          <p:cNvSpPr txBox="1">
            <a:spLocks/>
          </p:cNvSpPr>
          <p:nvPr/>
        </p:nvSpPr>
        <p:spPr>
          <a:xfrm>
            <a:off x="992140" y="-1873575"/>
            <a:ext cx="8352928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 выглядит как человек, внутренний, мужчина, потолок&#10;&#10;Описание создано автоматически">
            <a:extLst>
              <a:ext uri="{FF2B5EF4-FFF2-40B4-BE49-F238E27FC236}">
                <a16:creationId xmlns:a16="http://schemas.microsoft.com/office/drawing/2014/main" xmlns="" id="{ADE26550-73E9-4ECE-B257-54966D2C0F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9" y="1655596"/>
            <a:ext cx="3220263" cy="4293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AutoShape 2" descr="https://mail.yandex.ru/message_part/IMG-b5826c2519c32500fd2f1fd541a6ce6e-V.jpg?_uid=108463482&amp;name=IMG-b5826c2519c32500fd2f1fd541a6ce6e-V.jpg&amp;hid=1.2&amp;ids=167477611142855420&amp;no_disposition=y&amp;exif_rotate=y">
            <a:extLst>
              <a:ext uri="{FF2B5EF4-FFF2-40B4-BE49-F238E27FC236}">
                <a16:creationId xmlns:a16="http://schemas.microsoft.com/office/drawing/2014/main" xmlns="" id="{0C8ADF5A-1A03-4DC5-B061-AA025F16B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mail.yandex.ru/message_part/IMG-b5826c2519c32500fd2f1fd541a6ce6e-V.jpg?_uid=108463482&amp;name=IMG-b5826c2519c32500fd2f1fd541a6ce6e-V.jpg&amp;hid=1.2&amp;ids=167477611142855420&amp;no_disposition=y&amp;exif_rotate=y">
            <a:extLst>
              <a:ext uri="{FF2B5EF4-FFF2-40B4-BE49-F238E27FC236}">
                <a16:creationId xmlns:a16="http://schemas.microsoft.com/office/drawing/2014/main" xmlns="" id="{FA2005C8-595D-48B9-9ECF-F1FE3B814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4628" y="14387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4885834B-E0D7-453C-A6C4-81BD1F15A451}"/>
              </a:ext>
            </a:extLst>
          </p:cNvPr>
          <p:cNvSpPr txBox="1">
            <a:spLocks/>
          </p:cNvSpPr>
          <p:nvPr/>
        </p:nvSpPr>
        <p:spPr>
          <a:xfrm>
            <a:off x="567172" y="298686"/>
            <a:ext cx="7704856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</p:spTree>
    <p:extLst>
      <p:ext uri="{BB962C8B-B14F-4D97-AF65-F5344CB8AC3E}">
        <p14:creationId xmlns:p14="http://schemas.microsoft.com/office/powerpoint/2010/main" val="185133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301BD27-12A3-4D4E-B1E0-C4C0CD69AEC1}"/>
              </a:ext>
            </a:extLst>
          </p:cNvPr>
          <p:cNvSpPr txBox="1">
            <a:spLocks/>
          </p:cNvSpPr>
          <p:nvPr/>
        </p:nvSpPr>
        <p:spPr>
          <a:xfrm>
            <a:off x="992140" y="-1873575"/>
            <a:ext cx="8352928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2" descr="https://mail.yandex.ru/message_part/IMG-b5826c2519c32500fd2f1fd541a6ce6e-V.jpg?_uid=108463482&amp;name=IMG-b5826c2519c32500fd2f1fd541a6ce6e-V.jpg&amp;hid=1.2&amp;ids=167477611142855420&amp;no_disposition=y&amp;exif_rotate=y">
            <a:extLst>
              <a:ext uri="{FF2B5EF4-FFF2-40B4-BE49-F238E27FC236}">
                <a16:creationId xmlns:a16="http://schemas.microsoft.com/office/drawing/2014/main" xmlns="" id="{0C8ADF5A-1A03-4DC5-B061-AA025F16B7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mail.yandex.ru/message_part/IMG-b5826c2519c32500fd2f1fd541a6ce6e-V.jpg?_uid=108463482&amp;name=IMG-b5826c2519c32500fd2f1fd541a6ce6e-V.jpg&amp;hid=1.2&amp;ids=167477611142855420&amp;no_disposition=y&amp;exif_rotate=y">
            <a:extLst>
              <a:ext uri="{FF2B5EF4-FFF2-40B4-BE49-F238E27FC236}">
                <a16:creationId xmlns:a16="http://schemas.microsoft.com/office/drawing/2014/main" xmlns="" id="{FA2005C8-595D-48B9-9ECF-F1FE3B814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84628" y="14387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E063944-E75A-4133-A863-4BC6BA7CC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40768"/>
            <a:ext cx="736654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18BE5727-87AD-42F4-BDF8-9AC463719774}"/>
              </a:ext>
            </a:extLst>
          </p:cNvPr>
          <p:cNvSpPr txBox="1">
            <a:spLocks/>
          </p:cNvSpPr>
          <p:nvPr/>
        </p:nvSpPr>
        <p:spPr>
          <a:xfrm>
            <a:off x="567172" y="298686"/>
            <a:ext cx="7704856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</p:spTree>
    <p:extLst>
      <p:ext uri="{BB962C8B-B14F-4D97-AF65-F5344CB8AC3E}">
        <p14:creationId xmlns:p14="http://schemas.microsoft.com/office/powerpoint/2010/main" val="372609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F570AF-BFA6-469B-9C41-9BA4CF592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557" y="983322"/>
            <a:ext cx="3168352" cy="563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7798C8-56F8-4D5D-A115-1F88E3127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81100"/>
            <a:ext cx="2952328" cy="562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8C1918B-10FA-4DC4-88FF-0EFF12D3E5AE}"/>
              </a:ext>
            </a:extLst>
          </p:cNvPr>
          <p:cNvSpPr txBox="1">
            <a:spLocks/>
          </p:cNvSpPr>
          <p:nvPr/>
        </p:nvSpPr>
        <p:spPr>
          <a:xfrm>
            <a:off x="647564" y="116632"/>
            <a:ext cx="7704856" cy="718109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УЧИТЕЛЬНИЦА ПЕРВАЯ МОЯ…</a:t>
            </a:r>
          </a:p>
        </p:txBody>
      </p:sp>
    </p:spTree>
    <p:extLst>
      <p:ext uri="{BB962C8B-B14F-4D97-AF65-F5344CB8AC3E}">
        <p14:creationId xmlns:p14="http://schemas.microsoft.com/office/powerpoint/2010/main" val="7511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3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37</Words>
  <Application>Microsoft Office PowerPoint</Application>
  <PresentationFormat>Экран (4:3)</PresentationFormat>
  <Paragraphs>10</Paragraphs>
  <Slides>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Эркер</vt:lpstr>
      <vt:lpstr>УЧИТЕЛЬНИЦА ПЕРВАЯ МОЯ…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Северный Ледовитый</dc:title>
  <dc:creator>Dell</dc:creator>
  <cp:lastModifiedBy>учитель</cp:lastModifiedBy>
  <cp:revision>25</cp:revision>
  <dcterms:created xsi:type="dcterms:W3CDTF">2018-12-03T15:17:01Z</dcterms:created>
  <dcterms:modified xsi:type="dcterms:W3CDTF">2018-12-05T10:35:55Z</dcterms:modified>
</cp:coreProperties>
</file>